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4"/>
  </p:handoutMasterIdLst>
  <p:sldIdLst>
    <p:sldId id="256" r:id="rId2"/>
    <p:sldId id="257" r:id="rId3"/>
  </p:sldIdLst>
  <p:sldSz cx="12192000" cy="6858000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5E5C"/>
    <a:srgbClr val="29527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52F7CFC-64E7-4D17-B918-776F31471824}" v="13" dt="2025-01-22T09:49:22.295"/>
    <p1510:client id="{DEE271BD-A411-4E1B-9264-3D8F1307271A}" v="6" dt="2025-01-21T10:14:51.13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997" autoAdjust="0"/>
    <p:restoredTop sz="94660"/>
  </p:normalViewPr>
  <p:slideViewPr>
    <p:cSldViewPr snapToGrid="0" showGuides="1">
      <p:cViewPr varScale="1">
        <p:scale>
          <a:sx n="56" d="100"/>
          <a:sy n="56" d="100"/>
        </p:scale>
        <p:origin x="212" y="4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45" d="100"/>
          <a:sy n="45" d="100"/>
        </p:scale>
        <p:origin x="2760" y="6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10" Type="http://schemas.microsoft.com/office/2015/10/relationships/revisionInfo" Target="revisionInfo.xml"/><Relationship Id="rId4" Type="http://schemas.openxmlformats.org/officeDocument/2006/relationships/handoutMaster" Target="handoutMasters/handoutMaster1.xml"/><Relationship Id="rId9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arine Sainte Rose" userId="bdae3254-70fa-41a1-97a6-3d261f5e5228" providerId="ADAL" clId="{DEE271BD-A411-4E1B-9264-3D8F1307271A}"/>
    <pc:docChg chg="custSel modSld">
      <pc:chgData name="Carine Sainte Rose" userId="bdae3254-70fa-41a1-97a6-3d261f5e5228" providerId="ADAL" clId="{DEE271BD-A411-4E1B-9264-3D8F1307271A}" dt="2025-01-21T10:14:51.133" v="10" actId="478"/>
      <pc:docMkLst>
        <pc:docMk/>
      </pc:docMkLst>
      <pc:sldChg chg="addSp delSp modSp mod">
        <pc:chgData name="Carine Sainte Rose" userId="bdae3254-70fa-41a1-97a6-3d261f5e5228" providerId="ADAL" clId="{DEE271BD-A411-4E1B-9264-3D8F1307271A}" dt="2025-01-21T10:14:51.133" v="10" actId="478"/>
        <pc:sldMkLst>
          <pc:docMk/>
          <pc:sldMk cId="4123448616" sldId="257"/>
        </pc:sldMkLst>
        <pc:spChg chg="add del mod">
          <ac:chgData name="Carine Sainte Rose" userId="bdae3254-70fa-41a1-97a6-3d261f5e5228" providerId="ADAL" clId="{DEE271BD-A411-4E1B-9264-3D8F1307271A}" dt="2025-01-21T10:14:46.742" v="4" actId="478"/>
          <ac:spMkLst>
            <pc:docMk/>
            <pc:sldMk cId="4123448616" sldId="257"/>
            <ac:spMk id="2" creationId="{3CB15EC2-ACD2-D8DC-12BD-A52253596416}"/>
          </ac:spMkLst>
        </pc:spChg>
        <pc:spChg chg="add del mod">
          <ac:chgData name="Carine Sainte Rose" userId="bdae3254-70fa-41a1-97a6-3d261f5e5228" providerId="ADAL" clId="{DEE271BD-A411-4E1B-9264-3D8F1307271A}" dt="2025-01-21T10:14:43.768" v="1" actId="478"/>
          <ac:spMkLst>
            <pc:docMk/>
            <pc:sldMk cId="4123448616" sldId="257"/>
            <ac:spMk id="3" creationId="{50B91DB8-BD41-E4C9-A1D4-972F5811A517}"/>
          </ac:spMkLst>
        </pc:spChg>
        <pc:spChg chg="add del mod">
          <ac:chgData name="Carine Sainte Rose" userId="bdae3254-70fa-41a1-97a6-3d261f5e5228" providerId="ADAL" clId="{DEE271BD-A411-4E1B-9264-3D8F1307271A}" dt="2025-01-21T10:14:45.260" v="2" actId="478"/>
          <ac:spMkLst>
            <pc:docMk/>
            <pc:sldMk cId="4123448616" sldId="257"/>
            <ac:spMk id="4" creationId="{F2C0DF5A-8BC9-3CF3-AAB8-5BDE38FD327F}"/>
          </ac:spMkLst>
        </pc:spChg>
        <pc:spChg chg="add del mod">
          <ac:chgData name="Carine Sainte Rose" userId="bdae3254-70fa-41a1-97a6-3d261f5e5228" providerId="ADAL" clId="{DEE271BD-A411-4E1B-9264-3D8F1307271A}" dt="2025-01-21T10:14:48.992" v="5" actId="478"/>
          <ac:spMkLst>
            <pc:docMk/>
            <pc:sldMk cId="4123448616" sldId="257"/>
            <ac:spMk id="8" creationId="{DF8289F6-0418-1A24-6E4D-DF1974C3A5FD}"/>
          </ac:spMkLst>
        </pc:spChg>
        <pc:picChg chg="add del mod">
          <ac:chgData name="Carine Sainte Rose" userId="bdae3254-70fa-41a1-97a6-3d261f5e5228" providerId="ADAL" clId="{DEE271BD-A411-4E1B-9264-3D8F1307271A}" dt="2025-01-21T10:14:49.687" v="6" actId="478"/>
          <ac:picMkLst>
            <pc:docMk/>
            <pc:sldMk cId="4123448616" sldId="257"/>
            <ac:picMk id="5" creationId="{388A70BF-B1B1-C34B-F7FD-4CCA36D35F6C}"/>
          </ac:picMkLst>
        </pc:picChg>
        <pc:picChg chg="add del mod">
          <ac:chgData name="Carine Sainte Rose" userId="bdae3254-70fa-41a1-97a6-3d261f5e5228" providerId="ADAL" clId="{DEE271BD-A411-4E1B-9264-3D8F1307271A}" dt="2025-01-21T10:14:51.133" v="10" actId="478"/>
          <ac:picMkLst>
            <pc:docMk/>
            <pc:sldMk cId="4123448616" sldId="257"/>
            <ac:picMk id="6" creationId="{3FC270B5-05CA-24EA-5725-6DF56CA6443F}"/>
          </ac:picMkLst>
        </pc:picChg>
        <pc:picChg chg="add del mod">
          <ac:chgData name="Carine Sainte Rose" userId="bdae3254-70fa-41a1-97a6-3d261f5e5228" providerId="ADAL" clId="{DEE271BD-A411-4E1B-9264-3D8F1307271A}" dt="2025-01-21T10:14:50.869" v="9" actId="478"/>
          <ac:picMkLst>
            <pc:docMk/>
            <pc:sldMk cId="4123448616" sldId="257"/>
            <ac:picMk id="7" creationId="{B3F8E6D7-70F7-A754-9A62-A963BF03154F}"/>
          </ac:picMkLst>
        </pc:picChg>
        <pc:picChg chg="add del mod">
          <ac:chgData name="Carine Sainte Rose" userId="bdae3254-70fa-41a1-97a6-3d261f5e5228" providerId="ADAL" clId="{DEE271BD-A411-4E1B-9264-3D8F1307271A}" dt="2025-01-21T10:14:50.205" v="7" actId="478"/>
          <ac:picMkLst>
            <pc:docMk/>
            <pc:sldMk cId="4123448616" sldId="257"/>
            <ac:picMk id="9" creationId="{5FD2BA16-882E-0B63-574D-CEFDA597B340}"/>
          </ac:picMkLst>
        </pc:picChg>
      </pc:sldChg>
    </pc:docChg>
  </pc:docChgLst>
  <pc:docChgLst>
    <pc:chgData name="Carine Sainte Rose" userId="bdae3254-70fa-41a1-97a6-3d261f5e5228" providerId="ADAL" clId="{552F7CFC-64E7-4D17-B918-776F31471824}"/>
    <pc:docChg chg="modSld modMainMaster">
      <pc:chgData name="Carine Sainte Rose" userId="bdae3254-70fa-41a1-97a6-3d261f5e5228" providerId="ADAL" clId="{552F7CFC-64E7-4D17-B918-776F31471824}" dt="2025-01-22T09:51:22.002" v="80" actId="114"/>
      <pc:docMkLst>
        <pc:docMk/>
      </pc:docMkLst>
      <pc:sldChg chg="addSp modSp mod setBg">
        <pc:chgData name="Carine Sainte Rose" userId="bdae3254-70fa-41a1-97a6-3d261f5e5228" providerId="ADAL" clId="{552F7CFC-64E7-4D17-B918-776F31471824}" dt="2025-01-22T09:51:22.002" v="80" actId="114"/>
        <pc:sldMkLst>
          <pc:docMk/>
          <pc:sldMk cId="1639855535" sldId="256"/>
        </pc:sldMkLst>
        <pc:spChg chg="add mod">
          <ac:chgData name="Carine Sainte Rose" userId="bdae3254-70fa-41a1-97a6-3d261f5e5228" providerId="ADAL" clId="{552F7CFC-64E7-4D17-B918-776F31471824}" dt="2025-01-22T09:51:14.099" v="78" actId="113"/>
          <ac:spMkLst>
            <pc:docMk/>
            <pc:sldMk cId="1639855535" sldId="256"/>
            <ac:spMk id="2" creationId="{8B4C1D6D-B7D2-E0F8-DC9B-CEDF27456BD8}"/>
          </ac:spMkLst>
        </pc:spChg>
        <pc:spChg chg="add mod">
          <ac:chgData name="Carine Sainte Rose" userId="bdae3254-70fa-41a1-97a6-3d261f5e5228" providerId="ADAL" clId="{552F7CFC-64E7-4D17-B918-776F31471824}" dt="2025-01-22T09:51:18.608" v="79" actId="114"/>
          <ac:spMkLst>
            <pc:docMk/>
            <pc:sldMk cId="1639855535" sldId="256"/>
            <ac:spMk id="3" creationId="{E8D6AB96-CB93-0CB8-2E98-BB8D2694001D}"/>
          </ac:spMkLst>
        </pc:spChg>
        <pc:spChg chg="add mod">
          <ac:chgData name="Carine Sainte Rose" userId="bdae3254-70fa-41a1-97a6-3d261f5e5228" providerId="ADAL" clId="{552F7CFC-64E7-4D17-B918-776F31471824}" dt="2025-01-22T09:51:22.002" v="80" actId="114"/>
          <ac:spMkLst>
            <pc:docMk/>
            <pc:sldMk cId="1639855535" sldId="256"/>
            <ac:spMk id="4" creationId="{98A45879-7753-9863-4471-9EB610DF4131}"/>
          </ac:spMkLst>
        </pc:spChg>
      </pc:sldChg>
      <pc:sldMasterChg chg="setBg modSldLayout">
        <pc:chgData name="Carine Sainte Rose" userId="bdae3254-70fa-41a1-97a6-3d261f5e5228" providerId="ADAL" clId="{552F7CFC-64E7-4D17-B918-776F31471824}" dt="2025-01-22T09:46:40.390" v="7"/>
        <pc:sldMasterMkLst>
          <pc:docMk/>
          <pc:sldMasterMk cId="892404201" sldId="2147483648"/>
        </pc:sldMasterMkLst>
        <pc:sldLayoutChg chg="setBg">
          <pc:chgData name="Carine Sainte Rose" userId="bdae3254-70fa-41a1-97a6-3d261f5e5228" providerId="ADAL" clId="{552F7CFC-64E7-4D17-B918-776F31471824}" dt="2025-01-22T09:46:40.390" v="7"/>
          <pc:sldLayoutMkLst>
            <pc:docMk/>
            <pc:sldMasterMk cId="892404201" sldId="2147483648"/>
            <pc:sldLayoutMk cId="2548920966" sldId="2147483649"/>
          </pc:sldLayoutMkLst>
        </pc:sldLayoutChg>
        <pc:sldLayoutChg chg="setBg">
          <pc:chgData name="Carine Sainte Rose" userId="bdae3254-70fa-41a1-97a6-3d261f5e5228" providerId="ADAL" clId="{552F7CFC-64E7-4D17-B918-776F31471824}" dt="2025-01-22T09:46:40.390" v="7"/>
          <pc:sldLayoutMkLst>
            <pc:docMk/>
            <pc:sldMasterMk cId="892404201" sldId="2147483648"/>
            <pc:sldLayoutMk cId="1690061714" sldId="2147483650"/>
          </pc:sldLayoutMkLst>
        </pc:sldLayoutChg>
        <pc:sldLayoutChg chg="setBg">
          <pc:chgData name="Carine Sainte Rose" userId="bdae3254-70fa-41a1-97a6-3d261f5e5228" providerId="ADAL" clId="{552F7CFC-64E7-4D17-B918-776F31471824}" dt="2025-01-22T09:46:40.390" v="7"/>
          <pc:sldLayoutMkLst>
            <pc:docMk/>
            <pc:sldMasterMk cId="892404201" sldId="2147483648"/>
            <pc:sldLayoutMk cId="1828473409" sldId="2147483651"/>
          </pc:sldLayoutMkLst>
        </pc:sldLayoutChg>
        <pc:sldLayoutChg chg="setBg">
          <pc:chgData name="Carine Sainte Rose" userId="bdae3254-70fa-41a1-97a6-3d261f5e5228" providerId="ADAL" clId="{552F7CFC-64E7-4D17-B918-776F31471824}" dt="2025-01-22T09:46:40.390" v="7"/>
          <pc:sldLayoutMkLst>
            <pc:docMk/>
            <pc:sldMasterMk cId="892404201" sldId="2147483648"/>
            <pc:sldLayoutMk cId="3624134380" sldId="2147483652"/>
          </pc:sldLayoutMkLst>
        </pc:sldLayoutChg>
        <pc:sldLayoutChg chg="setBg">
          <pc:chgData name="Carine Sainte Rose" userId="bdae3254-70fa-41a1-97a6-3d261f5e5228" providerId="ADAL" clId="{552F7CFC-64E7-4D17-B918-776F31471824}" dt="2025-01-22T09:46:40.390" v="7"/>
          <pc:sldLayoutMkLst>
            <pc:docMk/>
            <pc:sldMasterMk cId="892404201" sldId="2147483648"/>
            <pc:sldLayoutMk cId="1508504216" sldId="2147483653"/>
          </pc:sldLayoutMkLst>
        </pc:sldLayoutChg>
        <pc:sldLayoutChg chg="setBg">
          <pc:chgData name="Carine Sainte Rose" userId="bdae3254-70fa-41a1-97a6-3d261f5e5228" providerId="ADAL" clId="{552F7CFC-64E7-4D17-B918-776F31471824}" dt="2025-01-22T09:46:40.390" v="7"/>
          <pc:sldLayoutMkLst>
            <pc:docMk/>
            <pc:sldMasterMk cId="892404201" sldId="2147483648"/>
            <pc:sldLayoutMk cId="714997998" sldId="2147483654"/>
          </pc:sldLayoutMkLst>
        </pc:sldLayoutChg>
        <pc:sldLayoutChg chg="setBg">
          <pc:chgData name="Carine Sainte Rose" userId="bdae3254-70fa-41a1-97a6-3d261f5e5228" providerId="ADAL" clId="{552F7CFC-64E7-4D17-B918-776F31471824}" dt="2025-01-22T09:46:40.390" v="7"/>
          <pc:sldLayoutMkLst>
            <pc:docMk/>
            <pc:sldMasterMk cId="892404201" sldId="2147483648"/>
            <pc:sldLayoutMk cId="3393953564" sldId="2147483655"/>
          </pc:sldLayoutMkLst>
        </pc:sldLayoutChg>
        <pc:sldLayoutChg chg="setBg">
          <pc:chgData name="Carine Sainte Rose" userId="bdae3254-70fa-41a1-97a6-3d261f5e5228" providerId="ADAL" clId="{552F7CFC-64E7-4D17-B918-776F31471824}" dt="2025-01-22T09:46:40.390" v="7"/>
          <pc:sldLayoutMkLst>
            <pc:docMk/>
            <pc:sldMasterMk cId="892404201" sldId="2147483648"/>
            <pc:sldLayoutMk cId="4027780253" sldId="2147483656"/>
          </pc:sldLayoutMkLst>
        </pc:sldLayoutChg>
        <pc:sldLayoutChg chg="setBg">
          <pc:chgData name="Carine Sainte Rose" userId="bdae3254-70fa-41a1-97a6-3d261f5e5228" providerId="ADAL" clId="{552F7CFC-64E7-4D17-B918-776F31471824}" dt="2025-01-22T09:46:40.390" v="7"/>
          <pc:sldLayoutMkLst>
            <pc:docMk/>
            <pc:sldMasterMk cId="892404201" sldId="2147483648"/>
            <pc:sldLayoutMk cId="924737428" sldId="2147483657"/>
          </pc:sldLayoutMkLst>
        </pc:sldLayoutChg>
        <pc:sldLayoutChg chg="setBg">
          <pc:chgData name="Carine Sainte Rose" userId="bdae3254-70fa-41a1-97a6-3d261f5e5228" providerId="ADAL" clId="{552F7CFC-64E7-4D17-B918-776F31471824}" dt="2025-01-22T09:46:40.390" v="7"/>
          <pc:sldLayoutMkLst>
            <pc:docMk/>
            <pc:sldMasterMk cId="892404201" sldId="2147483648"/>
            <pc:sldLayoutMk cId="1195970059" sldId="2147483658"/>
          </pc:sldLayoutMkLst>
        </pc:sldLayoutChg>
        <pc:sldLayoutChg chg="setBg">
          <pc:chgData name="Carine Sainte Rose" userId="bdae3254-70fa-41a1-97a6-3d261f5e5228" providerId="ADAL" clId="{552F7CFC-64E7-4D17-B918-776F31471824}" dt="2025-01-22T09:46:40.390" v="7"/>
          <pc:sldLayoutMkLst>
            <pc:docMk/>
            <pc:sldMasterMk cId="892404201" sldId="2147483648"/>
            <pc:sldLayoutMk cId="917615580" sldId="2147483659"/>
          </pc:sldLayoutMkLst>
        </pc:sldLayoutChg>
      </pc:sldMaster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>
            <a:extLst>
              <a:ext uri="{FF2B5EF4-FFF2-40B4-BE49-F238E27FC236}">
                <a16:creationId xmlns:a16="http://schemas.microsoft.com/office/drawing/2014/main" id="{B402DEA9-414B-9A74-B9EC-D69250BB3917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1F7FF9E7-46D7-B1BF-837F-FA9C97FE2EE7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41DE5BE-E80F-4F1E-B503-C0D5F7827FDF}" type="datetimeFigureOut">
              <a:rPr lang="es-ES" smtClean="0"/>
              <a:t>22/01/2025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6DCF9BCB-A9EF-D7B4-DEFE-82C115C36F46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FB7279C6-7E0B-222D-4492-36627798A52E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3562E5A-A73B-4E65-8293-1914B0CB99A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618864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FAC4918-073B-FA0C-1E83-B528A15345C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BA8C1F28-1842-00D1-7AD9-1E19CBD2FE8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C45371F-F80A-1BC2-A671-11F5D016D0F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281E4C1-96AF-4D9A-9F0E-AE6989DE8975}" type="datetimeFigureOut">
              <a:rPr lang="es-ES" smtClean="0"/>
              <a:t>22/01/2025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7DCE6C95-86DF-DF93-7E24-6C50AA9920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AE77A2BC-C92E-2D85-FC70-D8DFF4653A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E1A7064-9879-4CD5-B8A5-BC07D91A073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54892096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B97C04A-013C-5089-51A7-B7D51B78C7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E9387A0D-8233-EA19-83BC-6DD42EF4AD4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6CEF30FC-A158-2F3D-BC5A-E1F392ACD12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281E4C1-96AF-4D9A-9F0E-AE6989DE8975}" type="datetimeFigureOut">
              <a:rPr lang="es-ES" smtClean="0"/>
              <a:t>22/01/2025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D8E0E75-7FF6-5667-982A-47FB0E4279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5D747EEF-617E-BC72-9A6B-6AFA6DA7F2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E1A7064-9879-4CD5-B8A5-BC07D91A073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959700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52960EBF-978C-4F71-0A28-9F7B33EA8F7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C4987FDC-8D5A-6131-8C18-65F65C584B9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F55B6044-9DA0-150E-45BF-0AA4C34C8C9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281E4C1-96AF-4D9A-9F0E-AE6989DE8975}" type="datetimeFigureOut">
              <a:rPr lang="es-ES" smtClean="0"/>
              <a:t>22/01/2025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2818A0F5-7ADF-7119-6244-1FA11AD7E6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16F2AD74-C6C0-4572-F075-169270771B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E1A7064-9879-4CD5-B8A5-BC07D91A073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176155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2881406-F728-7DE9-5386-A433020ED3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7FB14FA3-0DA2-0BCF-04DF-818195BC6C7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45B7440B-81B9-1DC6-C1AA-3F5B87E6C26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281E4C1-96AF-4D9A-9F0E-AE6989DE8975}" type="datetimeFigureOut">
              <a:rPr lang="es-ES" smtClean="0"/>
              <a:t>22/01/2025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00F02E30-D2A4-D959-814E-915FF9320F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DCAE8FFF-0EF2-0149-2330-5873A0F0C5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E1A7064-9879-4CD5-B8A5-BC07D91A073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900617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2FD1846-6660-B116-15AB-A683979E47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D0E221E0-83ED-F138-0C3F-D8BBA95F455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8D8A2BBC-DFFF-E388-6715-217A4E90787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281E4C1-96AF-4D9A-9F0E-AE6989DE8975}" type="datetimeFigureOut">
              <a:rPr lang="es-ES" smtClean="0"/>
              <a:t>22/01/2025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236A6C00-1374-645B-54F0-6F9386CE0C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0ED3A423-186C-5E25-0659-7B693E4B0F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E1A7064-9879-4CD5-B8A5-BC07D91A073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284734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01A7B9B-9BF9-072E-9564-9C1BFF5642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C29D838A-61E5-3E2F-462B-2D3547B2567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AE2EC7B9-67F0-7C6B-704B-C8A9A5B7551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71208AE6-6A51-C85C-305D-25B11847554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281E4C1-96AF-4D9A-9F0E-AE6989DE8975}" type="datetimeFigureOut">
              <a:rPr lang="es-ES" smtClean="0"/>
              <a:t>22/01/2025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3747AECB-74E1-C3FD-5021-3E73948CF7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75D80938-0F97-017F-1C30-00B040154B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E1A7064-9879-4CD5-B8A5-BC07D91A073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241343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5AB20D2-6489-48E9-A2F0-B5632BA914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599C3769-BBE7-C3F8-220C-6DC96FEAFE7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D8BD5735-1970-55E5-486C-90D57ED1ED4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3B11DA0C-3072-CD2B-E0F0-141AC41837F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FE4822F4-66E4-C7C3-84EC-1CE0F9E47A0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ADE35377-71FD-73EB-673C-08FC8F1D25E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281E4C1-96AF-4D9A-9F0E-AE6989DE8975}" type="datetimeFigureOut">
              <a:rPr lang="es-ES" smtClean="0"/>
              <a:t>22/01/2025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F231DDF8-A6BF-C037-051A-8AB3BB206B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5E55F1C3-2524-CA5F-523B-2FC63D97E5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E1A7064-9879-4CD5-B8A5-BC07D91A073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085042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C972F33-D7A9-B081-73E1-D1E267DE4F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48A38A6A-7485-4F5C-9059-75E223F40EE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281E4C1-96AF-4D9A-9F0E-AE6989DE8975}" type="datetimeFigureOut">
              <a:rPr lang="es-ES" smtClean="0"/>
              <a:t>22/01/2025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A62F352B-83D1-BD89-9199-BA2D141EC0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16D24257-2E82-A8F2-D266-BC71F7A3E8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E1A7064-9879-4CD5-B8A5-BC07D91A073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149979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1B980272-45DE-78F3-E65F-622E5DFF5F6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281E4C1-96AF-4D9A-9F0E-AE6989DE8975}" type="datetimeFigureOut">
              <a:rPr lang="es-ES" smtClean="0"/>
              <a:t>22/01/2025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4567596B-CE36-E175-B078-20B8689155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8ED3E873-1EF7-9932-35CB-B0B0A759E3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E1A7064-9879-4CD5-B8A5-BC07D91A073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939535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3AE35B2-3A95-C8BB-0FA9-7AFCFEA78D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A2C6F73B-444E-D32E-D5EF-5E956C95BDF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C9653EFC-99B3-C1A6-5E5D-D529D5FFF0D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2A47A978-34EA-F024-F385-D2F1F224A15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281E4C1-96AF-4D9A-9F0E-AE6989DE8975}" type="datetimeFigureOut">
              <a:rPr lang="es-ES" smtClean="0"/>
              <a:t>22/01/2025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E4D089EA-1CF2-BCEF-EED6-80499FF160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845C736A-06CB-001A-162F-9D89713413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E1A7064-9879-4CD5-B8A5-BC07D91A073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277802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91DA372-2F26-8AE7-6DDC-408F542364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45A0ACEF-4D1A-7710-162E-7F048FD08D8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845E9406-B316-2E7F-02D5-11F55E6228B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81A61EFE-81D9-B390-3CD8-A2BCE158106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281E4C1-96AF-4D9A-9F0E-AE6989DE8975}" type="datetimeFigureOut">
              <a:rPr lang="es-ES" smtClean="0"/>
              <a:t>22/01/2025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C3329C1C-ABA2-5E4C-503D-341642B6C6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47F6A249-6E3B-BD45-0A73-6676C8B337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E1A7064-9879-4CD5-B8A5-BC07D91A073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247374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924042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8B4C1D6D-B7D2-E0F8-DC9B-CEDF27456BD8}"/>
              </a:ext>
            </a:extLst>
          </p:cNvPr>
          <p:cNvSpPr txBox="1"/>
          <p:nvPr/>
        </p:nvSpPr>
        <p:spPr>
          <a:xfrm>
            <a:off x="3394710" y="2857501"/>
            <a:ext cx="6252210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500" b="1" dirty="0">
                <a:solidFill>
                  <a:srgbClr val="005E5C"/>
                </a:solidFill>
              </a:rPr>
              <a:t>ORAL CONTRIBUTION TITLE :  XXXXXXX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E8D6AB96-CB93-0CB8-2E98-BB8D2694001D}"/>
              </a:ext>
            </a:extLst>
          </p:cNvPr>
          <p:cNvSpPr txBox="1"/>
          <p:nvPr/>
        </p:nvSpPr>
        <p:spPr>
          <a:xfrm>
            <a:off x="3394710" y="3523446"/>
            <a:ext cx="6252210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500" i="1" dirty="0" err="1">
                <a:solidFill>
                  <a:srgbClr val="005E5C"/>
                </a:solidFill>
              </a:rPr>
              <a:t>Authors</a:t>
            </a:r>
            <a:r>
              <a:rPr lang="es-ES" sz="2500" i="1" dirty="0">
                <a:solidFill>
                  <a:srgbClr val="005E5C"/>
                </a:solidFill>
              </a:rPr>
              <a:t>’ </a:t>
            </a:r>
            <a:r>
              <a:rPr lang="es-ES" sz="2500" i="1" dirty="0" err="1">
                <a:solidFill>
                  <a:srgbClr val="005E5C"/>
                </a:solidFill>
              </a:rPr>
              <a:t>Name</a:t>
            </a:r>
            <a:endParaRPr lang="es-ES" sz="2500" i="1" dirty="0">
              <a:solidFill>
                <a:srgbClr val="005E5C"/>
              </a:solidFill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98A45879-7753-9863-4471-9EB610DF4131}"/>
              </a:ext>
            </a:extLst>
          </p:cNvPr>
          <p:cNvSpPr txBox="1"/>
          <p:nvPr/>
        </p:nvSpPr>
        <p:spPr>
          <a:xfrm>
            <a:off x="3394710" y="4195402"/>
            <a:ext cx="6252210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500" i="1" dirty="0" err="1">
                <a:solidFill>
                  <a:srgbClr val="005E5C"/>
                </a:solidFill>
              </a:rPr>
              <a:t>Department</a:t>
            </a:r>
            <a:r>
              <a:rPr lang="es-ES" sz="2500" i="1" dirty="0">
                <a:solidFill>
                  <a:srgbClr val="005E5C"/>
                </a:solidFill>
              </a:rPr>
              <a:t>, </a:t>
            </a:r>
            <a:r>
              <a:rPr lang="es-ES" sz="2500" i="1" dirty="0" err="1">
                <a:solidFill>
                  <a:srgbClr val="005E5C"/>
                </a:solidFill>
              </a:rPr>
              <a:t>Affiliation</a:t>
            </a:r>
            <a:r>
              <a:rPr lang="es-ES" sz="2500" i="1" dirty="0">
                <a:solidFill>
                  <a:srgbClr val="005E5C"/>
                </a:solidFill>
              </a:rPr>
              <a:t>, Country</a:t>
            </a:r>
          </a:p>
        </p:txBody>
      </p:sp>
    </p:spTree>
    <p:extLst>
      <p:ext uri="{BB962C8B-B14F-4D97-AF65-F5344CB8AC3E}">
        <p14:creationId xmlns:p14="http://schemas.microsoft.com/office/powerpoint/2010/main" val="163985553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23448616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</TotalTime>
  <Words>13</Words>
  <Application>Microsoft Office PowerPoint</Application>
  <PresentationFormat>Panorámica</PresentationFormat>
  <Paragraphs>3</Paragraphs>
  <Slides>2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2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</vt:i4>
      </vt:variant>
    </vt:vector>
  </HeadingPairs>
  <TitlesOfParts>
    <vt:vector size="5" baseType="lpstr">
      <vt:lpstr>Aptos</vt:lpstr>
      <vt:lpstr>Arial</vt:lpstr>
      <vt:lpstr>Tema de Office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Almudena Garcia</dc:creator>
  <cp:lastModifiedBy>Carine Sainte Rose</cp:lastModifiedBy>
  <cp:revision>1</cp:revision>
  <dcterms:created xsi:type="dcterms:W3CDTF">2024-12-05T16:42:43Z</dcterms:created>
  <dcterms:modified xsi:type="dcterms:W3CDTF">2025-01-22T09:51:22Z</dcterms:modified>
</cp:coreProperties>
</file>